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21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0B63067-9EB6-4994-99F6-9CCA43EFC6F7}" type="datetime">
              <a:rPr b="0" lang="fr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22-10-19</a:t>
            </a:fld>
            <a:endParaRPr b="0" lang="fr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fr-C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C98E2BB-FDB5-4082-9323-BB95BB2CA0D7}" type="slidenum">
              <a:rPr b="0" lang="fr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DDF0C06-582E-4E0A-B315-6FE8DC1E9A09}" type="datetime">
              <a:rPr b="0" lang="fr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22-10-19</a:t>
            </a:fld>
            <a:endParaRPr b="0" lang="fr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fr-C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67305C0-3E8D-4615-9FCF-6CCD2E219B88}" type="slidenum">
              <a:rPr b="0" lang="fr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Meeting 19-10-22</a:t>
            </a:r>
            <a:endParaRPr b="0" lang="fr-FR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fr-C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Maîtrise Xavier</a:t>
            </a:r>
            <a:endParaRPr b="0" lang="fr-C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Espace réservé du contenu 4" descr=""/>
          <p:cNvPicPr/>
          <p:nvPr/>
        </p:nvPicPr>
        <p:blipFill>
          <a:blip r:embed="rId1"/>
          <a:stretch/>
        </p:blipFill>
        <p:spPr>
          <a:xfrm>
            <a:off x="1873440" y="1460160"/>
            <a:ext cx="7376040" cy="491724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714960" y="183960"/>
            <a:ext cx="853488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Impact de la fidélité sur l’objectif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Espace réservé du contenu 4" descr=""/>
          <p:cNvPicPr/>
          <p:nvPr/>
        </p:nvPicPr>
        <p:blipFill>
          <a:blip r:embed="rId1"/>
          <a:stretch/>
        </p:blipFill>
        <p:spPr>
          <a:xfrm>
            <a:off x="1793880" y="1473840"/>
            <a:ext cx="7495560" cy="499680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714960" y="183960"/>
            <a:ext cx="958176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Impact de la fidélité sur les contraintes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Espace réservé du contenu 4" descr=""/>
          <p:cNvPicPr/>
          <p:nvPr/>
        </p:nvPicPr>
        <p:blipFill>
          <a:blip r:embed="rId1"/>
          <a:stretch/>
        </p:blipFill>
        <p:spPr>
          <a:xfrm>
            <a:off x="6207120" y="1934640"/>
            <a:ext cx="5714640" cy="3809520"/>
          </a:xfrm>
          <a:prstGeom prst="rect">
            <a:avLst/>
          </a:prstGeom>
          <a:ln>
            <a:noFill/>
          </a:ln>
        </p:spPr>
      </p:pic>
      <p:pic>
        <p:nvPicPr>
          <p:cNvPr id="120" name="Graphique 6" descr=""/>
          <p:cNvPicPr/>
          <p:nvPr/>
        </p:nvPicPr>
        <p:blipFill>
          <a:blip r:embed="rId2"/>
          <a:stretch/>
        </p:blipFill>
        <p:spPr>
          <a:xfrm>
            <a:off x="380880" y="2040840"/>
            <a:ext cx="5714640" cy="3809520"/>
          </a:xfrm>
          <a:prstGeom prst="rect">
            <a:avLst/>
          </a:prstGeom>
          <a:ln>
            <a:noFill/>
          </a:ln>
        </p:spPr>
      </p:pic>
      <p:sp>
        <p:nvSpPr>
          <p:cNvPr id="121" name="TextShape 1"/>
          <p:cNvSpPr txBox="1"/>
          <p:nvPr/>
        </p:nvSpPr>
        <p:spPr>
          <a:xfrm>
            <a:off x="714960" y="183960"/>
            <a:ext cx="853488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Impact de la fidélité sur le temps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Solar 2, 8h57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5" name="Espace réservé du contenu 4" descr=""/>
          <p:cNvPicPr/>
          <p:nvPr/>
        </p:nvPicPr>
        <p:blipFill>
          <a:blip r:embed="rId1"/>
          <a:stretch/>
        </p:blipFill>
        <p:spPr>
          <a:xfrm>
            <a:off x="5871600" y="2517840"/>
            <a:ext cx="5714640" cy="3809520"/>
          </a:xfrm>
          <a:prstGeom prst="rect">
            <a:avLst/>
          </a:prstGeom>
          <a:ln>
            <a:noFill/>
          </a:ln>
        </p:spPr>
      </p:pic>
      <p:pic>
        <p:nvPicPr>
          <p:cNvPr id="86" name="Graphique 6" descr=""/>
          <p:cNvPicPr/>
          <p:nvPr/>
        </p:nvPicPr>
        <p:blipFill>
          <a:blip r:embed="rId2"/>
          <a:stretch/>
        </p:blipFill>
        <p:spPr>
          <a:xfrm>
            <a:off x="156600" y="2682720"/>
            <a:ext cx="5714640" cy="3809520"/>
          </a:xfrm>
          <a:prstGeom prst="rect">
            <a:avLst/>
          </a:prstGeom>
          <a:ln>
            <a:noFill/>
          </a:ln>
        </p:spPr>
      </p:pic>
      <p:sp>
        <p:nvSpPr>
          <p:cNvPr id="87" name="TextShape 2"/>
          <p:cNvSpPr txBox="1"/>
          <p:nvPr/>
        </p:nvSpPr>
        <p:spPr>
          <a:xfrm>
            <a:off x="788760" y="1122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*temps d’évaluation de solar uniquement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Solar 3, 3h9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9" name="Graphique 8" descr=""/>
          <p:cNvPicPr/>
          <p:nvPr/>
        </p:nvPicPr>
        <p:blipFill>
          <a:blip r:embed="rId1"/>
          <a:stretch/>
        </p:blipFill>
        <p:spPr>
          <a:xfrm>
            <a:off x="5883840" y="2568240"/>
            <a:ext cx="5714640" cy="3809520"/>
          </a:xfrm>
          <a:prstGeom prst="rect">
            <a:avLst/>
          </a:prstGeom>
          <a:ln>
            <a:noFill/>
          </a:ln>
        </p:spPr>
      </p:pic>
      <p:pic>
        <p:nvPicPr>
          <p:cNvPr id="90" name="Graphique 10" descr=""/>
          <p:cNvPicPr/>
          <p:nvPr/>
        </p:nvPicPr>
        <p:blipFill>
          <a:blip r:embed="rId2"/>
          <a:stretch/>
        </p:blipFill>
        <p:spPr>
          <a:xfrm>
            <a:off x="168840" y="2568240"/>
            <a:ext cx="5714640" cy="380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Solar 4, 1h20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2" name="Graphique 12" descr=""/>
          <p:cNvPicPr/>
          <p:nvPr/>
        </p:nvPicPr>
        <p:blipFill>
          <a:blip r:embed="rId1"/>
          <a:stretch/>
        </p:blipFill>
        <p:spPr>
          <a:xfrm>
            <a:off x="6095880" y="2414880"/>
            <a:ext cx="5714640" cy="3809520"/>
          </a:xfrm>
          <a:prstGeom prst="rect">
            <a:avLst/>
          </a:prstGeom>
          <a:ln>
            <a:noFill/>
          </a:ln>
        </p:spPr>
      </p:pic>
      <p:pic>
        <p:nvPicPr>
          <p:cNvPr id="93" name="Graphique 14" descr=""/>
          <p:cNvPicPr/>
          <p:nvPr/>
        </p:nvPicPr>
        <p:blipFill>
          <a:blip r:embed="rId2"/>
          <a:stretch/>
        </p:blipFill>
        <p:spPr>
          <a:xfrm>
            <a:off x="380880" y="2414880"/>
            <a:ext cx="5714640" cy="380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Solar 7, 3h81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Graphique 16" descr=""/>
          <p:cNvPicPr/>
          <p:nvPr/>
        </p:nvPicPr>
        <p:blipFill>
          <a:blip r:embed="rId1"/>
          <a:stretch/>
        </p:blipFill>
        <p:spPr>
          <a:xfrm>
            <a:off x="6095880" y="2412000"/>
            <a:ext cx="5714640" cy="3809520"/>
          </a:xfrm>
          <a:prstGeom prst="rect">
            <a:avLst/>
          </a:prstGeom>
          <a:ln>
            <a:noFill/>
          </a:ln>
        </p:spPr>
      </p:pic>
      <p:pic>
        <p:nvPicPr>
          <p:cNvPr id="96" name="Graphique 18" descr=""/>
          <p:cNvPicPr/>
          <p:nvPr/>
        </p:nvPicPr>
        <p:blipFill>
          <a:blip r:embed="rId2"/>
          <a:stretch/>
        </p:blipFill>
        <p:spPr>
          <a:xfrm>
            <a:off x="273600" y="2412000"/>
            <a:ext cx="5714640" cy="380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96120" y="92160"/>
            <a:ext cx="29174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10 graines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8" name="Espace réservé du contenu 4" descr=""/>
          <p:cNvPicPr/>
          <p:nvPr/>
        </p:nvPicPr>
        <p:blipFill>
          <a:blip r:embed="rId1"/>
          <a:stretch/>
        </p:blipFill>
        <p:spPr>
          <a:xfrm>
            <a:off x="4545360" y="-2103120"/>
            <a:ext cx="5830560" cy="3840120"/>
          </a:xfrm>
          <a:prstGeom prst="rect">
            <a:avLst/>
          </a:prstGeom>
          <a:ln>
            <a:noFill/>
          </a:ln>
        </p:spPr>
      </p:pic>
      <p:pic>
        <p:nvPicPr>
          <p:cNvPr id="99" name="Image 6" descr=""/>
          <p:cNvPicPr/>
          <p:nvPr/>
        </p:nvPicPr>
        <p:blipFill>
          <a:blip r:embed="rId2"/>
          <a:stretch/>
        </p:blipFill>
        <p:spPr>
          <a:xfrm>
            <a:off x="4545360" y="1888560"/>
            <a:ext cx="5830560" cy="1489680"/>
          </a:xfrm>
          <a:prstGeom prst="rect">
            <a:avLst/>
          </a:prstGeom>
          <a:ln>
            <a:noFill/>
          </a:ln>
        </p:spPr>
      </p:pic>
      <p:pic>
        <p:nvPicPr>
          <p:cNvPr id="100" name="Image 8" descr=""/>
          <p:cNvPicPr/>
          <p:nvPr/>
        </p:nvPicPr>
        <p:blipFill>
          <a:blip r:embed="rId3"/>
          <a:stretch/>
        </p:blipFill>
        <p:spPr>
          <a:xfrm>
            <a:off x="4545360" y="3585960"/>
            <a:ext cx="5911920" cy="1489680"/>
          </a:xfrm>
          <a:prstGeom prst="rect">
            <a:avLst/>
          </a:prstGeom>
          <a:ln>
            <a:noFill/>
          </a:ln>
        </p:spPr>
      </p:pic>
      <p:pic>
        <p:nvPicPr>
          <p:cNvPr id="101" name="Image 10" descr=""/>
          <p:cNvPicPr/>
          <p:nvPr/>
        </p:nvPicPr>
        <p:blipFill>
          <a:blip r:embed="rId4"/>
          <a:stretch/>
        </p:blipFill>
        <p:spPr>
          <a:xfrm>
            <a:off x="4533840" y="5267160"/>
            <a:ext cx="5842440" cy="148968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2967480" y="353880"/>
            <a:ext cx="162396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Solar 2</a:t>
            </a:r>
            <a:endParaRPr b="0" lang="fr-CA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2967480" y="1969920"/>
            <a:ext cx="162396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Solar 3</a:t>
            </a:r>
            <a:endParaRPr b="0" lang="fr-CA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2967480" y="3655800"/>
            <a:ext cx="162396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Solar 4</a:t>
            </a:r>
            <a:endParaRPr b="0" lang="fr-CA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2985840" y="5353200"/>
            <a:ext cx="162396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Solar 7</a:t>
            </a:r>
            <a:endParaRPr b="0" lang="fr-CA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098240" y="815760"/>
            <a:ext cx="484668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Trucs sur solar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848160" y="2141280"/>
            <a:ext cx="10813320" cy="35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Meilleures bornes</a:t>
            </a:r>
            <a:endParaRPr b="0" lang="fr-CA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Corrélation  et temps</a:t>
            </a:r>
            <a:endParaRPr b="0" lang="fr-CA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Impact de la fidélité sur l’objectif</a:t>
            </a:r>
            <a:endParaRPr b="0" lang="fr-CA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Impact de la fidélité sur les contraintes</a:t>
            </a:r>
            <a:endParaRPr b="0" lang="fr-CA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Impact de la fidélité sur le temps</a:t>
            </a:r>
            <a:endParaRPr b="0" lang="fr-CA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848160" y="2141280"/>
            <a:ext cx="10813320" cy="3551400"/>
          </a:xfrm>
          <a:prstGeom prst="rect">
            <a:avLst/>
          </a:prstGeom>
          <a:blipFill>
            <a:blip r:embed="rId1"/>
            <a:stretch>
              <a:fillRect l="-2026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C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4" descr=""/>
          <p:cNvPicPr/>
          <p:nvPr/>
        </p:nvPicPr>
        <p:blipFill>
          <a:blip r:embed="rId1"/>
          <a:stretch/>
        </p:blipFill>
        <p:spPr>
          <a:xfrm>
            <a:off x="89640" y="2003760"/>
            <a:ext cx="12012480" cy="348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Temps en fonction de de solar 2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 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7200720" y="5690160"/>
            <a:ext cx="4429080" cy="88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Zoom sur 0 à 100 secondes</a:t>
            </a:r>
            <a:endParaRPr b="0" lang="fr-C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Graphique 14" descr=""/>
          <p:cNvPicPr/>
          <p:nvPr/>
        </p:nvPicPr>
        <p:blipFill>
          <a:blip r:embed="rId2"/>
          <a:stretch/>
        </p:blipFill>
        <p:spPr>
          <a:xfrm>
            <a:off x="6095880" y="1879920"/>
            <a:ext cx="5714640" cy="3809520"/>
          </a:xfrm>
          <a:prstGeom prst="rect">
            <a:avLst/>
          </a:prstGeom>
          <a:ln>
            <a:noFill/>
          </a:ln>
        </p:spPr>
      </p:pic>
      <p:pic>
        <p:nvPicPr>
          <p:cNvPr id="114" name="Graphique 18" descr=""/>
          <p:cNvPicPr/>
          <p:nvPr/>
        </p:nvPicPr>
        <p:blipFill>
          <a:blip r:embed="rId3"/>
          <a:stretch/>
        </p:blipFill>
        <p:spPr>
          <a:xfrm>
            <a:off x="380880" y="1879920"/>
            <a:ext cx="5714640" cy="380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Application>LibreOffice/5.3.6.1$Linux_X86_64 LibreOffice_project/30$Build-1</Application>
  <Words>93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2022-10-19T12:06:36Z</dcterms:created>
  <dc:creator>Lebeuf, Xavier</dc:creator>
  <dc:description/>
  <dc:language>fr-CA</dc:language>
  <cp:lastModifiedBy/>
  <dcterms:modified xsi:type="dcterms:W3CDTF">2022-10-19T10:16:10Z</dcterms:modified>
  <cp:revision>4</cp:revision>
  <dc:subject/>
  <dc:title>Meeting 19-10-22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