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98" r:id="rId4"/>
    <p:sldId id="294" r:id="rId5"/>
    <p:sldId id="295" r:id="rId6"/>
    <p:sldId id="297" r:id="rId7"/>
    <p:sldId id="296" r:id="rId8"/>
    <p:sldId id="29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782" autoAdjust="0"/>
  </p:normalViewPr>
  <p:slideViewPr>
    <p:cSldViewPr snapToGrid="0">
      <p:cViewPr varScale="1">
        <p:scale>
          <a:sx n="97" d="100"/>
          <a:sy n="97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1A288-FD2B-4182-B681-7C557C0B4253}" type="datetimeFigureOut">
              <a:rPr lang="fr-CA" smtClean="0"/>
              <a:t>2025-02-17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E6F54-0E4A-466F-985D-6140356B143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972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266A21-1603-4AB4-09DD-953EB324C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2F6D216-CFA9-F416-5C8E-5F141F2441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6EF2891E-F8EE-AE51-61AA-FC6AFD3C72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35A95B-B6B2-CF72-5F4F-1026C19A2F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9837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B3BF15-A91C-7850-37C1-C0570CE7C7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8EDDC87-DE53-DBC1-3A72-D0EA6E4C89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8E895D34-C5B5-028B-D1EA-06BB074571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99C6390-19AA-84A3-3126-1EFAFCE469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5E6F54-0E4A-466F-985D-6140356B1439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826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24B8C29-B384-41B7-99B9-20143303993C}" type="datetime1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057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F4FBC-04F6-403E-85DF-132EF109EA3A}" type="datetime1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80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1F5649B-DC61-49C8-943D-25590D51A19C}" type="datetime1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084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7E22-C0DF-44D3-8701-D7F6002790E3}" type="datetime1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030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05952DB-B7BB-40DF-B4DB-BC80E70BCC3C}" type="datetime1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786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BF6D-ABE5-4BD5-AC82-E350FE38862A}" type="datetime1">
              <a:rPr lang="fr-CA" smtClean="0"/>
              <a:t>2025-02-17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3767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1966B-88A0-465C-8648-F8400720A91C}" type="datetime1">
              <a:rPr lang="fr-CA" smtClean="0"/>
              <a:t>2025-02-17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688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F27F-7A9E-4B98-99EE-A66E31BBC7DD}" type="datetime1">
              <a:rPr lang="fr-CA" smtClean="0"/>
              <a:t>2025-02-17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464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9F3A-F171-45B5-A112-2DD23613AED0}" type="datetime1">
              <a:rPr lang="fr-CA" smtClean="0"/>
              <a:t>2025-02-17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678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E17155B-86E9-4DAE-9EF2-EA922CFCFD8F}" type="datetime1">
              <a:rPr lang="fr-CA" smtClean="0"/>
              <a:t>2025-02-17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29808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B786-3252-4785-B8DC-88FE52D01AEF}" type="datetime1">
              <a:rPr lang="fr-CA" smtClean="0"/>
              <a:t>2025-02-17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4404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D5CAB27-0265-4AF5-B177-89451F87F59C}" type="datetime1">
              <a:rPr lang="fr-CA" smtClean="0"/>
              <a:t>2025-02-17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CF9692-3557-4984-BEB3-57DE66B131AE}" type="slidenum">
              <a:rPr lang="fr-CA" smtClean="0"/>
              <a:t>‹N°›</a:t>
            </a:fld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1964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7A096-83EE-DD2D-90C3-CA668942A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145253"/>
          </a:xfrm>
        </p:spPr>
        <p:txBody>
          <a:bodyPr/>
          <a:lstStyle/>
          <a:p>
            <a:r>
              <a:rPr lang="fr-CA" dirty="0"/>
              <a:t>Rencontre 18 février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860DB-363E-C02A-0DCE-F173C5F6F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495446"/>
            <a:ext cx="10993546" cy="392134"/>
          </a:xfrm>
        </p:spPr>
        <p:txBody>
          <a:bodyPr>
            <a:normAutofit fontScale="85000" lnSpcReduction="20000"/>
          </a:bodyPr>
          <a:lstStyle/>
          <a:p>
            <a:r>
              <a:rPr lang="fr-CA" sz="2800" dirty="0"/>
              <a:t>Xavier Lebeuf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13CD4B4-7F6B-BD23-1EF0-969DD4D62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8806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F5FFC-4A4A-51F3-A761-399EA6F2D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02F42-2702-AF9D-AF13-636FB2913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Avancements semaine 1</a:t>
            </a:r>
          </a:p>
          <a:p>
            <a:r>
              <a:rPr lang="fr-CA" sz="2800" dirty="0"/>
              <a:t>Avancements semaine 2 et suite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3C5144-175C-59CD-EEDB-9DB48C31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442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31EF7-C2D5-A7A0-703E-675C9EDD0C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5029-88B4-9F81-FA96-F2A73C642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187E7-E4A1-5EC7-B6AD-61BD1B30A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b="1" dirty="0"/>
              <a:t>Avancements semaine 1</a:t>
            </a:r>
          </a:p>
          <a:p>
            <a:r>
              <a:rPr lang="fr-CA" sz="2800" dirty="0"/>
              <a:t>Avancements semaine 2 et suite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D5A5F3-32AE-0A69-15B6-CC14E02D6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730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E87E0-5130-2BD7-181C-9D09648D1F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6850738-4A9C-A2E3-425D-CE55148DC1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85136" y="1691148"/>
                <a:ext cx="11749548" cy="5004620"/>
              </a:xfrm>
            </p:spPr>
            <p:txBody>
              <a:bodyPr>
                <a:normAutofit/>
              </a:bodyPr>
              <a:lstStyle/>
              <a:p>
                <a:r>
                  <a:rPr lang="fr-CA" sz="2400" dirty="0"/>
                  <a:t>Passée au Saguenay:  </a:t>
                </a:r>
                <a:r>
                  <a:rPr lang="fr-FR" sz="2400" dirty="0"/>
                  <a:t>Rendez-vous de la recherche et de la création</a:t>
                </a:r>
                <a:r>
                  <a:rPr lang="fr-CA" sz="2400" dirty="0"/>
                  <a:t>: </a:t>
                </a:r>
                <a:r>
                  <a:rPr lang="fr-FR" sz="2400" dirty="0"/>
                  <a:t>c</a:t>
                </a:r>
                <a:r>
                  <a:rPr lang="fr-FR" sz="2400" dirty="0">
                    <a:effectLst/>
                  </a:rPr>
                  <a:t>oncours d’affiches.</a:t>
                </a:r>
              </a:p>
              <a:p>
                <a:r>
                  <a:rPr lang="fr-FR" sz="2400" dirty="0">
                    <a:effectLst/>
                  </a:rPr>
                  <a:t>Squelette du prochain article, essentiellement pour mettre au propre la notation.</a:t>
                </a:r>
              </a:p>
              <a:p>
                <a:endParaRPr lang="fr-FR" sz="2400" dirty="0"/>
              </a:p>
              <a:p>
                <a:endParaRPr lang="fr-FR" sz="2400" dirty="0">
                  <a:effectLst/>
                </a:endParaRPr>
              </a:p>
              <a:p>
                <a:endParaRPr lang="fr-FR" sz="2400" dirty="0"/>
              </a:p>
              <a:p>
                <a:endParaRPr lang="fr-FR" sz="2400" dirty="0">
                  <a:effectLst/>
                </a:endParaRPr>
              </a:p>
              <a:p>
                <a:r>
                  <a:rPr lang="fr-FR" sz="2400" dirty="0">
                    <a:effectLst/>
                  </a:rPr>
                  <a:t>Définir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effectLst/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effectLst/>
                        <a:latin typeface="Cambria Math" panose="02040503050406030204" pitchFamily="18" charset="0"/>
                      </a:rPr>
                      <m:t>𝑄</m:t>
                    </m:r>
                    <m:r>
                      <a:rPr lang="fr-FR" sz="2400" i="1" dirty="0" smtClean="0">
                        <a:effectLst/>
                        <a:latin typeface="Cambria Math" panose="02040503050406030204" pitchFamily="18" charset="0"/>
                      </a:rPr>
                      <m:t>(</m:t>
                    </m:r>
                    <m:r>
                      <a:rPr lang="fr-FR" sz="2400" i="1" dirty="0" smtClean="0">
                        <a:effectLst/>
                        <a:latin typeface="Cambria Math" panose="02040503050406030204" pitchFamily="18" charset="0"/>
                      </a:rPr>
                      <m:t>𝐼</m:t>
                    </m:r>
                    <m:r>
                      <a:rPr lang="fr-FR" sz="2400" i="1" dirty="0" smtClean="0">
                        <a:effectLst/>
                        <a:latin typeface="Cambria Math" panose="02040503050406030204" pitchFamily="18" charset="0"/>
                      </a:rPr>
                      <m:t>)) </m:t>
                    </m:r>
                  </m:oMath>
                </a14:m>
                <a:r>
                  <a:rPr lang="fr-FR" sz="2400" dirty="0">
                    <a:effectLst/>
                  </a:rPr>
                  <a:t>est un enfer notationnel</a:t>
                </a:r>
              </a:p>
              <a:p>
                <a:r>
                  <a:rPr lang="fr-CA" sz="2400" dirty="0"/>
                  <a:t>Exemple: </a:t>
                </a:r>
              </a:p>
              <a:p>
                <a:r>
                  <a:rPr lang="fr-CA" sz="2400" dirty="0"/>
                  <a:t>Idée: ajouter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06850738-4A9C-A2E3-425D-CE55148DC1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5136" y="1691148"/>
                <a:ext cx="11749548" cy="5004620"/>
              </a:xfrm>
              <a:blipFill>
                <a:blip r:embed="rId3"/>
                <a:stretch>
                  <a:fillRect l="-519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95EE9971-E74B-C015-CD8E-7E5C83F2E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93507"/>
          </a:xfrm>
        </p:spPr>
        <p:txBody>
          <a:bodyPr>
            <a:normAutofit/>
          </a:bodyPr>
          <a:lstStyle/>
          <a:p>
            <a:r>
              <a:rPr lang="fr-CA" sz="2800" dirty="0"/>
              <a:t>Avancements semaine 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84F82AE-4266-EE5E-0F83-FB24DDBC4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4</a:t>
            </a:fld>
            <a:endParaRPr lang="fr-CA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B1F24AA-FA61-1146-3C0B-790A968E0C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7936" y="2952202"/>
            <a:ext cx="6661701" cy="193002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819EDDE-43DA-56E2-8444-1FA9AFB81D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2235" y="5512312"/>
            <a:ext cx="3943350" cy="5238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CC31E20D-8E43-A9E2-B60E-32FD2675A3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28081" y="5975801"/>
            <a:ext cx="250507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449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358D0-FCBF-A746-3741-5CFF6AE820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A080E7-51E9-3B75-5F90-348107C9F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36" y="1691148"/>
            <a:ext cx="11749548" cy="5004620"/>
          </a:xfrm>
        </p:spPr>
        <p:txBody>
          <a:bodyPr>
            <a:normAutofit/>
          </a:bodyPr>
          <a:lstStyle/>
          <a:p>
            <a:r>
              <a:rPr lang="fr-CA" sz="2400" dirty="0"/>
              <a:t>Idée: ajouter</a:t>
            </a:r>
          </a:p>
          <a:p>
            <a:r>
              <a:rPr lang="fr-CA" sz="2400" dirty="0"/>
              <a:t>Changement de perspective</a:t>
            </a:r>
          </a:p>
          <a:p>
            <a:r>
              <a:rPr lang="fr-CA" sz="2400" dirty="0"/>
              <a:t>Avant: méthode et vocabulaire centrés sur l’enlèvement de fidélité</a:t>
            </a:r>
          </a:p>
          <a:p>
            <a:r>
              <a:rPr lang="fr-CA" sz="2400" dirty="0"/>
              <a:t>Maintenant: méthode et vocabulaire centrés sur l’ajout de contraintes,</a:t>
            </a:r>
          </a:p>
          <a:p>
            <a:pPr marL="324000" lvl="1" indent="0">
              <a:buNone/>
            </a:pPr>
            <a:r>
              <a:rPr lang="fr-CA" sz="2200" dirty="0"/>
              <a:t>réduisant ainsi l’ensemble des solutions réalisables sans retirer de solution optimale, de façon à faciliter la résolution</a:t>
            </a:r>
          </a:p>
          <a:p>
            <a:r>
              <a:rPr lang="fr-CA" sz="2400" dirty="0"/>
              <a:t>Partie mécomprise de l’algo, plus proche de ce que les gens connaissent</a:t>
            </a:r>
          </a:p>
          <a:p>
            <a:pPr marL="324000" lvl="1" indent="0">
              <a:buNone/>
            </a:pPr>
            <a:endParaRPr lang="fr-CA" sz="2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989AC6-7A03-75B3-2F05-299A6C75B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93507"/>
          </a:xfrm>
        </p:spPr>
        <p:txBody>
          <a:bodyPr>
            <a:normAutofit/>
          </a:bodyPr>
          <a:lstStyle/>
          <a:p>
            <a:r>
              <a:rPr lang="fr-CA" sz="2800" dirty="0"/>
              <a:t>Avancements semaine 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3B0A4A-40D8-9B07-81F4-A1E1AEA3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5</a:t>
            </a:fld>
            <a:endParaRPr lang="fr-CA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2728AB8B-BBD0-4629-C33C-4A8809F7D8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7578" y="2249375"/>
            <a:ext cx="2505075" cy="58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470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38F54-5664-C79F-826F-20D796111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B3C08-CE3C-73D9-3A7F-9CD4BB68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3B7E2-1313-41E4-8056-828F9CEA3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/>
              <a:t>Avancements semaine 1</a:t>
            </a:r>
          </a:p>
          <a:p>
            <a:r>
              <a:rPr lang="fr-CA" sz="2800" b="1" dirty="0"/>
              <a:t>Avancements semaine 2 et suite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CABD57-2E97-C317-B2D0-822469D9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452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00B8C0-9D08-A624-B02E-092D9DB2E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Vous êtes pas mal au courant</a:t>
            </a:r>
          </a:p>
          <a:p>
            <a:r>
              <a:rPr lang="fr-CA" sz="2400" dirty="0"/>
              <a:t>Ajout de tests unitaires (ce servir de history.txt et de la cache)</a:t>
            </a:r>
          </a:p>
          <a:p>
            <a:r>
              <a:rPr lang="fr-CA" sz="2400" dirty="0"/>
              <a:t>Possibilité que certains « faux champions » ne le soient pas en fait</a:t>
            </a:r>
          </a:p>
          <a:p>
            <a:r>
              <a:rPr lang="fr-CA" sz="2400" dirty="0"/>
              <a:t>Actions pour corriger les faux résultats?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4D0A2B-F207-EB6B-26C6-26D40A129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7</a:t>
            </a:fld>
            <a:endParaRPr lang="fr-CA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B5F4F28-E4E4-A406-88C3-4071198AB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01675"/>
            <a:ext cx="11029950" cy="1014413"/>
          </a:xfrm>
        </p:spPr>
        <p:txBody>
          <a:bodyPr>
            <a:normAutofit/>
          </a:bodyPr>
          <a:lstStyle/>
          <a:p>
            <a:r>
              <a:rPr lang="fr-CA" sz="2800" dirty="0"/>
              <a:t>Avancements semaine 2 et suite</a:t>
            </a:r>
          </a:p>
        </p:txBody>
      </p:sp>
    </p:spTree>
    <p:extLst>
      <p:ext uri="{BB962C8B-B14F-4D97-AF65-F5344CB8AC3E}">
        <p14:creationId xmlns:p14="http://schemas.microsoft.com/office/powerpoint/2010/main" val="2801007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B1F99-9376-4EF2-989D-7A3131261F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42D34C-73C8-D748-A405-BA858D217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400" dirty="0"/>
              <a:t>Recherche des prochaines semaines: </a:t>
            </a:r>
            <a:r>
              <a:rPr lang="fr-CA" sz="2400" dirty="0" err="1"/>
              <a:t>Dinter</a:t>
            </a:r>
            <a:r>
              <a:rPr lang="fr-CA" sz="2400" dirty="0"/>
              <a:t>-DS</a:t>
            </a:r>
          </a:p>
          <a:p>
            <a:r>
              <a:rPr lang="fr-CA" sz="2400" dirty="0"/>
              <a:t>Prochaine rencontre tombe dans </a:t>
            </a:r>
            <a:r>
              <a:rPr lang="fr-CA" sz="2400"/>
              <a:t>la mi-session</a:t>
            </a:r>
            <a:endParaRPr lang="fr-CA" sz="2400" dirty="0"/>
          </a:p>
          <a:p>
            <a:endParaRPr lang="fr-CA" sz="24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8D6D234-4D05-7DAF-E906-BAF7BEAE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9692-3557-4984-BEB3-57DE66B131AE}" type="slidenum">
              <a:rPr lang="fr-CA" smtClean="0"/>
              <a:t>8</a:t>
            </a:fld>
            <a:endParaRPr lang="fr-CA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CC2A723-D895-1A32-AFA1-B23107BDF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01675"/>
            <a:ext cx="11029950" cy="1014413"/>
          </a:xfrm>
        </p:spPr>
        <p:txBody>
          <a:bodyPr>
            <a:normAutofit/>
          </a:bodyPr>
          <a:lstStyle/>
          <a:p>
            <a:r>
              <a:rPr lang="fr-CA" sz="2800" dirty="0"/>
              <a:t>Avancements semaine 2 et suite</a:t>
            </a:r>
          </a:p>
        </p:txBody>
      </p:sp>
    </p:spTree>
    <p:extLst>
      <p:ext uri="{BB962C8B-B14F-4D97-AF65-F5344CB8AC3E}">
        <p14:creationId xmlns:p14="http://schemas.microsoft.com/office/powerpoint/2010/main" val="32072479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1288</TotalTime>
  <Words>221</Words>
  <Application>Microsoft Office PowerPoint</Application>
  <PresentationFormat>Grand écran</PresentationFormat>
  <Paragraphs>46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Aptos</vt:lpstr>
      <vt:lpstr>Cambria Math</vt:lpstr>
      <vt:lpstr>Gill Sans MT</vt:lpstr>
      <vt:lpstr>Wingdings 2</vt:lpstr>
      <vt:lpstr>Dividend</vt:lpstr>
      <vt:lpstr>Rencontre 18 février 2025</vt:lpstr>
      <vt:lpstr>Ordre du jour</vt:lpstr>
      <vt:lpstr>Ordre du jour</vt:lpstr>
      <vt:lpstr>Avancements semaine 1</vt:lpstr>
      <vt:lpstr>Avancements semaine 1</vt:lpstr>
      <vt:lpstr>Ordre du jour</vt:lpstr>
      <vt:lpstr>Avancements semaine 2 et suite</vt:lpstr>
      <vt:lpstr>Avancements semaine 2 et suite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Xavier Lebeuf</dc:creator>
  <cp:lastModifiedBy>Xavier Lebeuf</cp:lastModifiedBy>
  <cp:revision>66</cp:revision>
  <dcterms:created xsi:type="dcterms:W3CDTF">2025-01-20T15:05:16Z</dcterms:created>
  <dcterms:modified xsi:type="dcterms:W3CDTF">2025-02-17T16:35:49Z</dcterms:modified>
</cp:coreProperties>
</file>