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57D2B-43EB-4F6A-AFDE-0EAFF123C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223BB4-FA32-41E3-B052-3F2FE142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D2C699-37B5-4925-BB02-A904B6BD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4AE72-4CE7-4D69-ADCB-E31B4980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2929A7-F86F-4F58-BB88-06DBAFEC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765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07551-FD5D-4068-9586-4ED5FCC3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D97841-3BD9-42BA-8895-3EDC2115F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55CEA-5CFB-4BF6-9536-1B227FBB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80AB9F-D3D9-4DE1-A207-6A835B8B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6B194D-6998-4E6C-A3D5-3A86D63A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63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C257C1-3DF7-4BCD-BDCB-76957CA37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0F4168-F70D-440D-B0F1-9025B8A46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0CFD5-D07D-4EAE-84A0-24714EB8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97A972-6B75-485E-AB73-56F28261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AC315E-B676-4FA9-8850-D26FEAAC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5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F3BA9-BC3A-48B9-BB01-8E70B82D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79245E-C4DB-4D08-B08C-47F51E11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F3F61E-B279-4967-8953-480AE3CC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A0087-069B-4AAC-BA1C-678A8752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34CE87-E502-4633-A276-F70D4952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69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85A09-BC2B-45E3-A993-0B97BE0A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2A6245-A14D-436D-A60F-A45EAA115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F4B4DE-475C-46AC-9D80-1B52587E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42C7F7-18DF-40B8-B34E-74CA6D00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B10459-2C11-43DF-81DE-56ACBC2C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98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8A7D3-6180-4AC5-8C8F-3426158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D7939-3596-43C8-B9A0-21BDD973C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5D87F0-F050-4023-9A90-78124AA55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066F20-8797-4250-AE01-40EE3BB8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1C6927-467F-4684-8206-D22E3BFE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B17E21-16C1-468D-B183-A3B30CD1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70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0FBC5-88BA-4021-9E38-1F8F2EA4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7FE0D-249F-4F2E-8480-25B8CC6A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3B108B-9EAF-438A-818C-7798A1D7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4F576C-D7A6-458C-9F81-A2B100750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D4977C-E8AB-4134-931A-F0926609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2A2B8B-5744-426D-BCA2-4E08D1DA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AAA3CA-6594-4D4F-92AE-6C375657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CD84A7-82C4-493E-8EA6-E389FC17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859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602B5-971C-4C10-B9F1-31B10DEC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D62A80-9EE3-4787-83F3-398E3213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370C63-583A-4091-9913-0F0D7E5D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EFB9A7-A78C-440D-99D0-13A98D24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838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9B2E55-AC2B-4EDA-8B21-6982767E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CE2FA9-55E5-40C6-A923-19A205AE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E6915A-CC3E-438C-9E0C-2F08D7AC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395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08B91-6A78-4D88-82CF-75E10428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9FCBF-9D34-4DBE-830E-FF35A676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69F374-084E-4DA6-8DA6-C79DDDD3D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749A81-B28B-4BA3-A333-D7FE8EEF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0D0D89-6477-422C-93BB-4B2B8B73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81FC3A-B88F-4CB4-8F3F-285E145C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62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2E0F0-7731-4F7A-8A86-22689C0E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460062-33CD-4EF8-8A65-32B75094F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8D0690-2527-4E49-8E5E-6145FB413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A778CA-E303-4B90-99F3-85562774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52EFE2-C3EE-4E6B-ADFF-07E55F53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D02B89-2672-4B94-89EC-A4BCE04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17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BA68EE-3CAA-4FEC-BA37-9417554A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F8F2B2-AAC0-43F8-B652-B08D6D64C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26CEF3-13EB-456F-93D8-4E79FF0B5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A7E4-68F0-460E-BB39-CE1B5313DF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E4EFE-59D0-4E2A-96FB-9D43BFD67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A4A0E3-D16A-4825-B10F-8D986E9A7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6FA0B-B86E-498A-87FA-EAFEA7C0E9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75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8B8E9E5-FD94-4F8C-A029-E865F1044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751" y="1330830"/>
            <a:ext cx="9144000" cy="627279"/>
          </a:xfrm>
        </p:spPr>
        <p:txBody>
          <a:bodyPr>
            <a:normAutofit/>
          </a:bodyPr>
          <a:lstStyle/>
          <a:p>
            <a:r>
              <a:rPr lang="fr-CA" sz="3000" dirty="0"/>
              <a:t>Optimisation de </a:t>
            </a:r>
            <a:r>
              <a:rPr lang="fr-CA" sz="3000" dirty="0" err="1"/>
              <a:t>solar</a:t>
            </a:r>
            <a:r>
              <a:rPr lang="fr-CA" sz="3000" dirty="0"/>
              <a:t> 2 à partir d’un point réalisable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3ADEAE86-F338-48F1-A181-81CC00C7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3991" y="2417473"/>
            <a:ext cx="5715000" cy="3810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2569DFF6-8CDD-4E4E-9DCE-1BE982A5C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41393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6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8B8E9E5-FD94-4F8C-A029-E865F1044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751" y="1330830"/>
            <a:ext cx="9144000" cy="627279"/>
          </a:xfrm>
        </p:spPr>
        <p:txBody>
          <a:bodyPr>
            <a:normAutofit/>
          </a:bodyPr>
          <a:lstStyle/>
          <a:p>
            <a:r>
              <a:rPr lang="fr-CA" sz="3000" dirty="0"/>
              <a:t>Optimisation de </a:t>
            </a:r>
            <a:r>
              <a:rPr lang="fr-CA" sz="3000" dirty="0" err="1"/>
              <a:t>solar</a:t>
            </a:r>
            <a:r>
              <a:rPr lang="fr-CA" sz="3000" dirty="0"/>
              <a:t> 2 à partir de 10 points réalisables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252A0E9-E983-442D-B5A1-E10CB2DB3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2576945"/>
            <a:ext cx="5715000" cy="38100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404FE00C-5D56-4B02-9F09-6B28E03C2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2576945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9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8B8E9E5-FD94-4F8C-A029-E865F1044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751" y="1330830"/>
            <a:ext cx="9144000" cy="627279"/>
          </a:xfrm>
        </p:spPr>
        <p:txBody>
          <a:bodyPr>
            <a:normAutofit/>
          </a:bodyPr>
          <a:lstStyle/>
          <a:p>
            <a:r>
              <a:rPr lang="fr-CA" sz="3000" dirty="0"/>
              <a:t>Optimisation de </a:t>
            </a:r>
            <a:r>
              <a:rPr lang="fr-CA" sz="3000" dirty="0" err="1"/>
              <a:t>solar</a:t>
            </a:r>
            <a:r>
              <a:rPr lang="fr-CA" sz="3000" dirty="0"/>
              <a:t> 7 à partir de 10 points réalisables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2C3A012E-19F4-4288-831C-B45F9319C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8500" y="2262908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803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</Words>
  <Application>Microsoft Office PowerPoint</Application>
  <PresentationFormat>Grand écran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Lebeuf, Xavier</dc:creator>
  <cp:lastModifiedBy>Lebeuf, Xavier</cp:lastModifiedBy>
  <cp:revision>1</cp:revision>
  <dcterms:created xsi:type="dcterms:W3CDTF">2022-11-15T21:00:46Z</dcterms:created>
  <dcterms:modified xsi:type="dcterms:W3CDTF">2022-11-16T00:35:59Z</dcterms:modified>
</cp:coreProperties>
</file>