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6D93D-8362-449E-B581-BBAD3ED18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97B31F-D433-481E-9BC7-0FB442E4D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7B7EC4-B9E8-47A1-8D84-82359786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12935-EF42-4FC2-A60A-8C81C09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25E1A-374F-43AD-BC36-C94043AB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180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9044B-06BF-4C87-8FBC-28E2E4D6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05605E-CA08-4F5B-AE86-51601F5D3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DCEE64-7AD2-43B4-84E3-D0ACE975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EC0ABE-4F1D-4264-97B4-0D727841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D9FC3-8E99-4E70-9BCF-00D113EE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951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374242-4445-4D4A-A49C-754C09E99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8EA53B-F336-4B32-8859-19C206AD7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05923-87F6-457B-ABBE-6FB1ECCD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58448-6CE0-45DC-83B4-745734C4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DBD21-275F-4D0E-A180-4BF54BB3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96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B6DBE-EF82-436F-B340-3386D54F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4D2C9-7BB3-4C36-8426-9101135F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5CB66-249B-4383-930A-208010DB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5A187A-D42F-463A-9BC3-103B3238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827CB-D9DD-41CB-A171-D8E0EB16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145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2FE5F-0A1B-4BF5-BB9A-7F74E966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6FAFF8-B480-4CCE-82C5-ECCAF4406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23BB84-ACAA-486F-A7C1-5F784BF4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4D9BF-E93F-4A81-B1AF-F61B9FAA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55465-A451-43D7-A46F-53789841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123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13BAF-50B1-4734-98E3-7CBC5F2C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69BD2-D538-4A15-B286-85370A8C9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6681EF-0179-4DDC-9FD2-C302EBE09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D7B63F-9F1D-4BFD-8DDF-C00FE39B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6B40B0-C931-4B88-A67F-10249D79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3B9AF0-B09E-4289-99FE-9030BA87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751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36AFC-B5D3-408C-8228-678CB252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2EE7B-BB67-4709-BC1A-06E6FADF6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90032E-969F-49C3-AF8F-412394C78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1720B3-4D9B-4D66-A7CD-79755D36E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53A0FE-1B9D-4435-A45C-1DFA880DF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BA0989-B8DA-46D9-AD47-320C516C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A542F3-D1BE-4D69-8314-053BAE22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BB11BC-1DC7-4DB6-BDD7-553C12DF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8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383D1-64BC-4127-AE83-220F27E4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B3D83B-8F46-43B7-9C5C-0712CADB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1785A3-FBF5-4558-BB7C-2C8E6A20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9B58B2-8553-47A3-B67F-6734C6D1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885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47D992-EBFA-42E5-BBF8-35F91003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3E1B28-6A79-4276-A602-D5550FFF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FD2B52-EC12-4190-BE76-0C54970C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902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2A3FB-7573-45A2-860B-B9C50D22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2A8F9C-8499-4D2D-8693-CD0EBBED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BA2C49-DB5F-4E9A-9578-A0D8A32DA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3A5BB2-995D-43F8-9AFE-3DE285A8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4649DB-9006-476B-B650-9882FB63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3E079A-EBBB-446B-B2D6-839FFB9F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8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4A943-53B4-42BA-92D2-3B8C7CCC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01FFB2-B06C-451C-88F9-8F01223C0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DA355A-EA3D-4631-BB2D-5D2871D2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AF91-6613-4E9B-B943-4F8A6358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CE234C-F018-426D-B398-5268B551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5D9F90-2B35-434E-BE74-202B35D6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672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02E885-2D8D-4099-832F-1C4003F9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CF4B2C-DA5E-4357-9220-557199BD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B2716-FC30-45C8-B316-FF0C3062F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CB46-DE03-4F1A-8F79-77BE2CD996F4}" type="datetimeFigureOut">
              <a:rPr lang="fr-CA" smtClean="0"/>
              <a:t>2022-10-04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5041F7-75DF-43A8-AEB5-0EAE98B81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5771E3-9F36-4818-BC94-EE38F3488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7C26-3D3A-455B-8B78-484888D525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433"/>
            <a:ext cx="9144000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1000 Évaluations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76E902-0005-4924-BD8E-A6527302B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301"/>
            <a:ext cx="12192000" cy="38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E9C7AF4-1710-4265-B277-C24E93D86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139" y="115077"/>
            <a:ext cx="9721721" cy="64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23673972-2A81-4F36-A2F2-5821C07AF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708" y="301690"/>
            <a:ext cx="9582540" cy="6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433"/>
            <a:ext cx="9144000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1000 Évaluations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96933C-B886-4253-9CAB-750AD9F7D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170"/>
            <a:ext cx="12192000" cy="38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433"/>
            <a:ext cx="9144000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8h57min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2A50D11-21A8-438D-A312-6183942E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2364" y="1126432"/>
            <a:ext cx="8311537" cy="55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433"/>
            <a:ext cx="9144000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8h57min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2DF3FB2-BF67-4146-BD32-4E939F979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5524" y="1064886"/>
            <a:ext cx="8403577" cy="56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600433"/>
            <a:ext cx="10687050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1000 évaluations   vs      8h57min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56E1ED-2443-49AC-8E56-2303B838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301"/>
            <a:ext cx="12192000" cy="3883896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2DF3FB2-BF67-4146-BD32-4E939F979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7543" y="1433885"/>
            <a:ext cx="6504457" cy="43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6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433"/>
            <a:ext cx="9144000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3h10min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8A6B219-2137-42A3-8940-965DB8587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724" y="1187450"/>
            <a:ext cx="85058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225" y="1188682"/>
            <a:ext cx="10391775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3h10min         vs    1000 évaluations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090469-B3A4-4D3A-970C-DAA8C824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170"/>
            <a:ext cx="12192000" cy="3863256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38A6B219-2137-42A3-8940-965DB8587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915191"/>
            <a:ext cx="6169820" cy="41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1145-E338-40DF-9C1A-7D37175FF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433"/>
            <a:ext cx="9144000" cy="525999"/>
          </a:xfrm>
        </p:spPr>
        <p:txBody>
          <a:bodyPr>
            <a:normAutofit fontScale="90000"/>
          </a:bodyPr>
          <a:lstStyle/>
          <a:p>
            <a:r>
              <a:rPr lang="fr-CA" dirty="0"/>
              <a:t>3h18min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0D88830-D935-4267-92B5-19072E34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5950" y="1266825"/>
            <a:ext cx="8191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9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F928776-F1D7-4196-AD46-291034ECF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BE96DA9-0DF8-4E9E-9326-C78407FA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05565"/>
            <a:ext cx="9377266" cy="644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65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Grand écran</PresentationFormat>
  <Paragraphs>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1000 Évaluations</vt:lpstr>
      <vt:lpstr>1000 Évaluations</vt:lpstr>
      <vt:lpstr>8h57min</vt:lpstr>
      <vt:lpstr>8h57min</vt:lpstr>
      <vt:lpstr>1000 évaluations   vs      8h57min</vt:lpstr>
      <vt:lpstr>3h10min</vt:lpstr>
      <vt:lpstr>3h10min         vs    1000 évaluations</vt:lpstr>
      <vt:lpstr>3h18min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Évaluations</dc:title>
  <dc:creator>Lebeuf, Xavier</dc:creator>
  <cp:lastModifiedBy>Lebeuf, Xavier</cp:lastModifiedBy>
  <cp:revision>5</cp:revision>
  <dcterms:created xsi:type="dcterms:W3CDTF">2022-10-04T20:39:23Z</dcterms:created>
  <dcterms:modified xsi:type="dcterms:W3CDTF">2022-10-04T21:08:30Z</dcterms:modified>
</cp:coreProperties>
</file>